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842" r:id="rId2"/>
    <p:sldId id="858" r:id="rId3"/>
    <p:sldId id="859" r:id="rId4"/>
    <p:sldId id="862" r:id="rId5"/>
    <p:sldId id="869" r:id="rId6"/>
    <p:sldId id="870" r:id="rId7"/>
    <p:sldId id="871" r:id="rId8"/>
    <p:sldId id="872" r:id="rId9"/>
    <p:sldId id="873" r:id="rId10"/>
    <p:sldId id="797" r:id="rId11"/>
  </p:sldIdLst>
  <p:sldSz cx="12192000" cy="6858000"/>
  <p:notesSz cx="7104063" cy="10234613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08">
          <p15:clr>
            <a:srgbClr val="A4A3A4"/>
          </p15:clr>
        </p15:guide>
        <p15:guide id="2" pos="223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loman Soloman" initials="S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012C"/>
    <a:srgbClr val="C00000"/>
    <a:srgbClr val="D75C5C"/>
    <a:srgbClr val="CF3E3E"/>
    <a:srgbClr val="EDCDCB"/>
    <a:srgbClr val="F1EEF4"/>
    <a:srgbClr val="AB0000"/>
    <a:srgbClr val="CC0000"/>
    <a:srgbClr val="A9CDCB"/>
    <a:srgbClr val="D1EB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3" autoAdjust="0"/>
    <p:restoredTop sz="82491" autoAdjust="0"/>
  </p:normalViewPr>
  <p:slideViewPr>
    <p:cSldViewPr>
      <p:cViewPr varScale="1">
        <p:scale>
          <a:sx n="62" d="100"/>
          <a:sy n="62" d="100"/>
        </p:scale>
        <p:origin x="216" y="1216"/>
      </p:cViewPr>
      <p:guideLst>
        <p:guide orient="horz" pos="215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4" d="100"/>
          <a:sy n="54" d="100"/>
        </p:scale>
        <p:origin x="2820" y="72"/>
      </p:cViewPr>
      <p:guideLst>
        <p:guide orient="horz" pos="3208"/>
        <p:guide pos="223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#25">
  <dgm:title val=""/>
  <dgm:desc val=""/>
  <dgm:catLst>
    <dgm:cat type="colorful" pri="10500"/>
  </dgm:catLst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3DEDF0-B9A1-4CD2-BA88-CA716FC4420C}" type="doc">
      <dgm:prSet loTypeId="urn:microsoft.com/office/officeart/2005/8/layout/list1#24" loCatId="list" qsTypeId="urn:microsoft.com/office/officeart/2005/8/quickstyle/simple4#1" qsCatId="simple" csTypeId="urn:microsoft.com/office/officeart/2005/8/colors/colorful5#25" csCatId="colorful" phldr="1"/>
      <dgm:spPr/>
      <dgm:t>
        <a:bodyPr/>
        <a:lstStyle/>
        <a:p>
          <a:endParaRPr lang="zh-CN" altLang="en-US"/>
        </a:p>
      </dgm:t>
    </dgm:pt>
    <dgm:pt modelId="{4A6CFA20-D504-4C11-9666-95A21ED3E06C}">
      <dgm:prSet/>
      <dgm:spPr>
        <a:xfrm>
          <a:off x="415612" y="38019"/>
          <a:ext cx="5818577" cy="797040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hade val="47500"/>
                <a:satMod val="137000"/>
              </a:srgbClr>
            </a:gs>
            <a:gs pos="55000">
              <a:srgbClr val="4472C4">
                <a:hueOff val="0"/>
                <a:satOff val="0"/>
                <a:lumOff val="0"/>
                <a:alphaOff val="0"/>
                <a:shade val="69000"/>
                <a:satMod val="137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" altLang="zh-CN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1.1.1 What are the advantages of Python?</a:t>
          </a:r>
          <a:endParaRPr lang="zh-CN" altLang="en-US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gm:t>
    </dgm:pt>
    <dgm:pt modelId="{C9974E75-C5BA-4AF8-9D14-7E6DB268B9AF}" type="parTrans" cxnId="{A0E66A77-1B4D-40AE-BB2B-B0524F944202}">
      <dgm:prSet/>
      <dgm:spPr/>
      <dgm:t>
        <a:bodyPr/>
        <a:lstStyle/>
        <a:p>
          <a:endParaRPr lang="zh-CN" altLang="en-US"/>
        </a:p>
      </dgm:t>
    </dgm:pt>
    <dgm:pt modelId="{535AB587-A692-43E5-9615-766AE847F8A5}" type="sibTrans" cxnId="{A0E66A77-1B4D-40AE-BB2B-B0524F944202}">
      <dgm:prSet/>
      <dgm:spPr/>
      <dgm:t>
        <a:bodyPr/>
        <a:lstStyle/>
        <a:p>
          <a:endParaRPr lang="zh-CN" altLang="en-US"/>
        </a:p>
      </dgm:t>
    </dgm:pt>
    <dgm:pt modelId="{07FD02D3-E7E6-438A-89AC-27845D67F8AB}">
      <dgm:prSet/>
      <dgm:spPr>
        <a:xfrm>
          <a:off x="415612" y="1262739"/>
          <a:ext cx="5818577" cy="797040"/>
        </a:xfrm>
        <a:prstGeom prst="roundRect">
          <a:avLst/>
        </a:prstGeom>
        <a:gradFill rotWithShape="0">
          <a:gsLst>
            <a:gs pos="0">
              <a:srgbClr val="4472C4">
                <a:hueOff val="-3676672"/>
                <a:satOff val="-5114"/>
                <a:lumOff val="-1961"/>
                <a:alphaOff val="0"/>
                <a:shade val="47500"/>
                <a:satMod val="137000"/>
              </a:srgbClr>
            </a:gs>
            <a:gs pos="55000">
              <a:srgbClr val="4472C4">
                <a:hueOff val="-3676672"/>
                <a:satOff val="-5114"/>
                <a:lumOff val="-1961"/>
                <a:alphaOff val="0"/>
                <a:shade val="69000"/>
                <a:satMod val="137000"/>
              </a:srgbClr>
            </a:gs>
            <a:gs pos="100000">
              <a:srgbClr val="4472C4">
                <a:hueOff val="-3676672"/>
                <a:satOff val="-5114"/>
                <a:lumOff val="-1961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" altLang="zh-CN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1.1.2 Why do I need to learn Python?</a:t>
          </a:r>
          <a:endParaRPr lang="zh-CN" altLang="en-US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gm:t>
    </dgm:pt>
    <dgm:pt modelId="{7DE52E51-8CAB-45CC-98CF-C0B0F0BA2BEC}" type="parTrans" cxnId="{DB08EC71-EF56-48F8-A5C5-A27D5218C5E6}">
      <dgm:prSet/>
      <dgm:spPr/>
      <dgm:t>
        <a:bodyPr/>
        <a:lstStyle/>
        <a:p>
          <a:endParaRPr lang="zh-CN" altLang="en-US"/>
        </a:p>
      </dgm:t>
    </dgm:pt>
    <dgm:pt modelId="{947AA9B5-348C-49D4-8596-840AF5DDE9BB}" type="sibTrans" cxnId="{DB08EC71-EF56-48F8-A5C5-A27D5218C5E6}">
      <dgm:prSet/>
      <dgm:spPr/>
      <dgm:t>
        <a:bodyPr/>
        <a:lstStyle/>
        <a:p>
          <a:endParaRPr lang="zh-CN" altLang="en-US"/>
        </a:p>
      </dgm:t>
    </dgm:pt>
    <dgm:pt modelId="{A28C3E8F-D85D-46D1-A6A3-FB5FAF2BB39A}">
      <dgm:prSet/>
      <dgm:spPr>
        <a:xfrm>
          <a:off x="415612" y="2487459"/>
          <a:ext cx="5818577" cy="797040"/>
        </a:xfrm>
        <a:prstGeom prst="roundRect">
          <a:avLst/>
        </a:prstGeom>
        <a:gradFill rotWithShape="0">
          <a:gsLst>
            <a:gs pos="0">
              <a:srgbClr val="4472C4">
                <a:hueOff val="-7353344"/>
                <a:satOff val="-10228"/>
                <a:lumOff val="-3922"/>
                <a:alphaOff val="0"/>
                <a:shade val="47500"/>
                <a:satMod val="137000"/>
              </a:srgbClr>
            </a:gs>
            <a:gs pos="55000">
              <a:srgbClr val="4472C4">
                <a:hueOff val="-7353344"/>
                <a:satOff val="-10228"/>
                <a:lumOff val="-3922"/>
                <a:alphaOff val="0"/>
                <a:shade val="69000"/>
                <a:satMod val="137000"/>
              </a:srgbClr>
            </a:gs>
            <a:gs pos="100000">
              <a:srgbClr val="4472C4">
                <a:hueOff val="-7353344"/>
                <a:satOff val="-10228"/>
                <a:lumOff val="-3922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" altLang="zh-CN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1.1.3 What should I learn about Python?</a:t>
          </a:r>
          <a:endParaRPr lang="zh-CN" altLang="en-US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gm:t>
    </dgm:pt>
    <dgm:pt modelId="{2F9F47C1-5388-40C2-9DAB-1579AD182756}" type="parTrans" cxnId="{93041D8F-B28E-4F99-98AA-0C8D9FB0047A}">
      <dgm:prSet/>
      <dgm:spPr/>
      <dgm:t>
        <a:bodyPr/>
        <a:lstStyle/>
        <a:p>
          <a:endParaRPr lang="zh-CN" altLang="en-US"/>
        </a:p>
      </dgm:t>
    </dgm:pt>
    <dgm:pt modelId="{2B9AB75B-3C49-4AA8-BFE1-7CF35008B916}" type="sibTrans" cxnId="{93041D8F-B28E-4F99-98AA-0C8D9FB0047A}">
      <dgm:prSet/>
      <dgm:spPr/>
      <dgm:t>
        <a:bodyPr/>
        <a:lstStyle/>
        <a:p>
          <a:endParaRPr lang="zh-CN" altLang="en-US"/>
        </a:p>
      </dgm:t>
    </dgm:pt>
    <dgm:pt modelId="{ACC2AE7E-59B9-49A0-BAB4-22D68AC176E7}" type="pres">
      <dgm:prSet presAssocID="{2D3DEDF0-B9A1-4CD2-BA88-CA716FC4420C}" presName="linear" presStyleCnt="0">
        <dgm:presLayoutVars>
          <dgm:dir/>
          <dgm:animLvl val="lvl"/>
          <dgm:resizeHandles val="exact"/>
        </dgm:presLayoutVars>
      </dgm:prSet>
      <dgm:spPr/>
    </dgm:pt>
    <dgm:pt modelId="{7AEB1288-B212-47FC-96D6-40294FD2E307}" type="pres">
      <dgm:prSet presAssocID="{4A6CFA20-D504-4C11-9666-95A21ED3E06C}" presName="parentLin" presStyleCnt="0"/>
      <dgm:spPr/>
    </dgm:pt>
    <dgm:pt modelId="{99D3529F-CE9E-430A-A33C-F4EF72985A46}" type="pres">
      <dgm:prSet presAssocID="{4A6CFA20-D504-4C11-9666-95A21ED3E06C}" presName="parentLeftMargin" presStyleLbl="node1" presStyleIdx="0" presStyleCnt="3"/>
      <dgm:spPr/>
    </dgm:pt>
    <dgm:pt modelId="{FFD53BA8-45B8-48D7-839D-F63881906C2D}" type="pres">
      <dgm:prSet presAssocID="{4A6CFA20-D504-4C11-9666-95A21ED3E06C}" presName="parentText" presStyleLbl="node1" presStyleIdx="0" presStyleCnt="3" custScaleX="130750">
        <dgm:presLayoutVars>
          <dgm:chMax val="0"/>
          <dgm:bulletEnabled val="1"/>
        </dgm:presLayoutVars>
      </dgm:prSet>
      <dgm:spPr/>
    </dgm:pt>
    <dgm:pt modelId="{C0D297E7-F1B3-4D5E-9183-8D7DE7303441}" type="pres">
      <dgm:prSet presAssocID="{4A6CFA20-D504-4C11-9666-95A21ED3E06C}" presName="negativeSpace" presStyleCnt="0"/>
      <dgm:spPr/>
    </dgm:pt>
    <dgm:pt modelId="{BF82169F-36AF-4359-9BAE-4965A5F38BD5}" type="pres">
      <dgm:prSet presAssocID="{4A6CFA20-D504-4C11-9666-95A21ED3E06C}" presName="childText" presStyleLbl="conFgAcc1" presStyleIdx="0" presStyleCnt="3">
        <dgm:presLayoutVars>
          <dgm:bulletEnabled val="1"/>
        </dgm:presLayoutVars>
      </dgm:prSet>
      <dgm:spPr>
        <a:xfrm>
          <a:off x="0" y="43653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</dgm:pt>
    <dgm:pt modelId="{97EC761C-8953-48D7-AFE6-4E1B2DC860A0}" type="pres">
      <dgm:prSet presAssocID="{535AB587-A692-43E5-9615-766AE847F8A5}" presName="spaceBetweenRectangles" presStyleCnt="0"/>
      <dgm:spPr/>
    </dgm:pt>
    <dgm:pt modelId="{2A1250AA-1043-4D27-91C6-DB5939E35C6B}" type="pres">
      <dgm:prSet presAssocID="{07FD02D3-E7E6-438A-89AC-27845D67F8AB}" presName="parentLin" presStyleCnt="0"/>
      <dgm:spPr/>
    </dgm:pt>
    <dgm:pt modelId="{FFA56F0A-30CA-43F2-94BD-773A675BA6FB}" type="pres">
      <dgm:prSet presAssocID="{07FD02D3-E7E6-438A-89AC-27845D67F8AB}" presName="parentLeftMargin" presStyleLbl="node1" presStyleIdx="0" presStyleCnt="3"/>
      <dgm:spPr/>
    </dgm:pt>
    <dgm:pt modelId="{F0E83ED0-3189-4ABA-A665-B109CE1D0191}" type="pres">
      <dgm:prSet presAssocID="{07FD02D3-E7E6-438A-89AC-27845D67F8AB}" presName="parentText" presStyleLbl="node1" presStyleIdx="1" presStyleCnt="3" custScaleX="130750">
        <dgm:presLayoutVars>
          <dgm:chMax val="0"/>
          <dgm:bulletEnabled val="1"/>
        </dgm:presLayoutVars>
      </dgm:prSet>
      <dgm:spPr/>
    </dgm:pt>
    <dgm:pt modelId="{ECE4EB38-14AE-459E-B6E4-1217F86B32D5}" type="pres">
      <dgm:prSet presAssocID="{07FD02D3-E7E6-438A-89AC-27845D67F8AB}" presName="negativeSpace" presStyleCnt="0"/>
      <dgm:spPr/>
    </dgm:pt>
    <dgm:pt modelId="{AD17FCC9-9640-4BB4-87DF-C676D0600FF9}" type="pres">
      <dgm:prSet presAssocID="{07FD02D3-E7E6-438A-89AC-27845D67F8AB}" presName="childText" presStyleLbl="conFgAcc1" presStyleIdx="1" presStyleCnt="3">
        <dgm:presLayoutVars>
          <dgm:bulletEnabled val="1"/>
        </dgm:presLayoutVars>
      </dgm:prSet>
      <dgm:spPr>
        <a:xfrm>
          <a:off x="0" y="166125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-3676672"/>
              <a:satOff val="-5114"/>
              <a:lumOff val="-1961"/>
              <a:alphaOff val="0"/>
            </a:srgbClr>
          </a:solidFill>
          <a:prstDash val="solid"/>
        </a:ln>
        <a:effectLst/>
      </dgm:spPr>
    </dgm:pt>
    <dgm:pt modelId="{4DF959AC-5D69-47E5-B406-4D2C3851BBA8}" type="pres">
      <dgm:prSet presAssocID="{947AA9B5-348C-49D4-8596-840AF5DDE9BB}" presName="spaceBetweenRectangles" presStyleCnt="0"/>
      <dgm:spPr/>
    </dgm:pt>
    <dgm:pt modelId="{BC025EF3-8250-4C0B-B47C-577AF15030CE}" type="pres">
      <dgm:prSet presAssocID="{A28C3E8F-D85D-46D1-A6A3-FB5FAF2BB39A}" presName="parentLin" presStyleCnt="0"/>
      <dgm:spPr/>
    </dgm:pt>
    <dgm:pt modelId="{C621DF11-A0F5-4D43-9B81-3F2B12D700F6}" type="pres">
      <dgm:prSet presAssocID="{A28C3E8F-D85D-46D1-A6A3-FB5FAF2BB39A}" presName="parentLeftMargin" presStyleLbl="node1" presStyleIdx="1" presStyleCnt="3"/>
      <dgm:spPr/>
    </dgm:pt>
    <dgm:pt modelId="{87E6350B-AA9F-4374-A90A-F0D4DDB30293}" type="pres">
      <dgm:prSet presAssocID="{A28C3E8F-D85D-46D1-A6A3-FB5FAF2BB39A}" presName="parentText" presStyleLbl="node1" presStyleIdx="2" presStyleCnt="3" custScaleX="130750">
        <dgm:presLayoutVars>
          <dgm:chMax val="0"/>
          <dgm:bulletEnabled val="1"/>
        </dgm:presLayoutVars>
      </dgm:prSet>
      <dgm:spPr/>
    </dgm:pt>
    <dgm:pt modelId="{BFDDC46B-D2D6-4F22-B2B2-08457F1A28D3}" type="pres">
      <dgm:prSet presAssocID="{A28C3E8F-D85D-46D1-A6A3-FB5FAF2BB39A}" presName="negativeSpace" presStyleCnt="0"/>
      <dgm:spPr/>
    </dgm:pt>
    <dgm:pt modelId="{3F980722-34FD-4A1F-B474-E9F8C5B4DD29}" type="pres">
      <dgm:prSet presAssocID="{A28C3E8F-D85D-46D1-A6A3-FB5FAF2BB39A}" presName="childText" presStyleLbl="conFgAcc1" presStyleIdx="2" presStyleCnt="3">
        <dgm:presLayoutVars>
          <dgm:bulletEnabled val="1"/>
        </dgm:presLayoutVars>
      </dgm:prSet>
      <dgm:spPr>
        <a:xfrm>
          <a:off x="0" y="288597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-7353344"/>
              <a:satOff val="-10228"/>
              <a:lumOff val="-3922"/>
              <a:alphaOff val="0"/>
            </a:srgbClr>
          </a:solidFill>
          <a:prstDash val="solid"/>
        </a:ln>
        <a:effectLst/>
      </dgm:spPr>
    </dgm:pt>
  </dgm:ptLst>
  <dgm:cxnLst>
    <dgm:cxn modelId="{A7D70F04-30E9-4947-80CF-2A6CF404F3F1}" type="presOf" srcId="{07FD02D3-E7E6-438A-89AC-27845D67F8AB}" destId="{FFA56F0A-30CA-43F2-94BD-773A675BA6FB}" srcOrd="0" destOrd="0" presId="urn:microsoft.com/office/officeart/2005/8/layout/list1#24"/>
    <dgm:cxn modelId="{65508D4A-B367-4415-82AA-9E18B9D1E97E}" type="presOf" srcId="{4A6CFA20-D504-4C11-9666-95A21ED3E06C}" destId="{FFD53BA8-45B8-48D7-839D-F63881906C2D}" srcOrd="1" destOrd="0" presId="urn:microsoft.com/office/officeart/2005/8/layout/list1#24"/>
    <dgm:cxn modelId="{772E125B-A00C-476E-8C61-4B3C881A0A5F}" type="presOf" srcId="{A28C3E8F-D85D-46D1-A6A3-FB5FAF2BB39A}" destId="{87E6350B-AA9F-4374-A90A-F0D4DDB30293}" srcOrd="1" destOrd="0" presId="urn:microsoft.com/office/officeart/2005/8/layout/list1#24"/>
    <dgm:cxn modelId="{81492D67-CFFC-4E16-9B45-8A98A6422DFF}" type="presOf" srcId="{A28C3E8F-D85D-46D1-A6A3-FB5FAF2BB39A}" destId="{C621DF11-A0F5-4D43-9B81-3F2B12D700F6}" srcOrd="0" destOrd="0" presId="urn:microsoft.com/office/officeart/2005/8/layout/list1#24"/>
    <dgm:cxn modelId="{DB08EC71-EF56-48F8-A5C5-A27D5218C5E6}" srcId="{2D3DEDF0-B9A1-4CD2-BA88-CA716FC4420C}" destId="{07FD02D3-E7E6-438A-89AC-27845D67F8AB}" srcOrd="1" destOrd="0" parTransId="{7DE52E51-8CAB-45CC-98CF-C0B0F0BA2BEC}" sibTransId="{947AA9B5-348C-49D4-8596-840AF5DDE9BB}"/>
    <dgm:cxn modelId="{A0E66A77-1B4D-40AE-BB2B-B0524F944202}" srcId="{2D3DEDF0-B9A1-4CD2-BA88-CA716FC4420C}" destId="{4A6CFA20-D504-4C11-9666-95A21ED3E06C}" srcOrd="0" destOrd="0" parTransId="{C9974E75-C5BA-4AF8-9D14-7E6DB268B9AF}" sibTransId="{535AB587-A692-43E5-9615-766AE847F8A5}"/>
    <dgm:cxn modelId="{D531AC79-627D-4A7C-AC52-230AA1398DEA}" type="presOf" srcId="{2D3DEDF0-B9A1-4CD2-BA88-CA716FC4420C}" destId="{ACC2AE7E-59B9-49A0-BAB4-22D68AC176E7}" srcOrd="0" destOrd="0" presId="urn:microsoft.com/office/officeart/2005/8/layout/list1#24"/>
    <dgm:cxn modelId="{6C25FE7E-8462-460C-A803-0FD951D183D2}" type="presOf" srcId="{4A6CFA20-D504-4C11-9666-95A21ED3E06C}" destId="{99D3529F-CE9E-430A-A33C-F4EF72985A46}" srcOrd="0" destOrd="0" presId="urn:microsoft.com/office/officeart/2005/8/layout/list1#24"/>
    <dgm:cxn modelId="{93041D8F-B28E-4F99-98AA-0C8D9FB0047A}" srcId="{2D3DEDF0-B9A1-4CD2-BA88-CA716FC4420C}" destId="{A28C3E8F-D85D-46D1-A6A3-FB5FAF2BB39A}" srcOrd="2" destOrd="0" parTransId="{2F9F47C1-5388-40C2-9DAB-1579AD182756}" sibTransId="{2B9AB75B-3C49-4AA8-BFE1-7CF35008B916}"/>
    <dgm:cxn modelId="{699D33B6-318A-43AA-9FB3-A60B45101762}" type="presOf" srcId="{07FD02D3-E7E6-438A-89AC-27845D67F8AB}" destId="{F0E83ED0-3189-4ABA-A665-B109CE1D0191}" srcOrd="1" destOrd="0" presId="urn:microsoft.com/office/officeart/2005/8/layout/list1#24"/>
    <dgm:cxn modelId="{1AD553EB-0562-42EB-A765-4A13473CE265}" type="presParOf" srcId="{ACC2AE7E-59B9-49A0-BAB4-22D68AC176E7}" destId="{7AEB1288-B212-47FC-96D6-40294FD2E307}" srcOrd="0" destOrd="0" presId="urn:microsoft.com/office/officeart/2005/8/layout/list1#24"/>
    <dgm:cxn modelId="{0F8E6D21-9A3E-4657-A85B-06F5AAC07AAC}" type="presParOf" srcId="{7AEB1288-B212-47FC-96D6-40294FD2E307}" destId="{99D3529F-CE9E-430A-A33C-F4EF72985A46}" srcOrd="0" destOrd="0" presId="urn:microsoft.com/office/officeart/2005/8/layout/list1#24"/>
    <dgm:cxn modelId="{E3C50494-009B-40D6-92CC-21CD602EAD80}" type="presParOf" srcId="{7AEB1288-B212-47FC-96D6-40294FD2E307}" destId="{FFD53BA8-45B8-48D7-839D-F63881906C2D}" srcOrd="1" destOrd="0" presId="urn:microsoft.com/office/officeart/2005/8/layout/list1#24"/>
    <dgm:cxn modelId="{FD8A86CC-42BB-4112-B2F5-BE266B59750E}" type="presParOf" srcId="{ACC2AE7E-59B9-49A0-BAB4-22D68AC176E7}" destId="{C0D297E7-F1B3-4D5E-9183-8D7DE7303441}" srcOrd="1" destOrd="0" presId="urn:microsoft.com/office/officeart/2005/8/layout/list1#24"/>
    <dgm:cxn modelId="{4EAD6C64-5614-4047-BC97-75F98D7B14C3}" type="presParOf" srcId="{ACC2AE7E-59B9-49A0-BAB4-22D68AC176E7}" destId="{BF82169F-36AF-4359-9BAE-4965A5F38BD5}" srcOrd="2" destOrd="0" presId="urn:microsoft.com/office/officeart/2005/8/layout/list1#24"/>
    <dgm:cxn modelId="{03C18FF5-B079-4BBF-B425-983629D1076F}" type="presParOf" srcId="{ACC2AE7E-59B9-49A0-BAB4-22D68AC176E7}" destId="{97EC761C-8953-48D7-AFE6-4E1B2DC860A0}" srcOrd="3" destOrd="0" presId="urn:microsoft.com/office/officeart/2005/8/layout/list1#24"/>
    <dgm:cxn modelId="{A7CE0FFB-0EF0-4756-8B9E-EE21FD8DF27E}" type="presParOf" srcId="{ACC2AE7E-59B9-49A0-BAB4-22D68AC176E7}" destId="{2A1250AA-1043-4D27-91C6-DB5939E35C6B}" srcOrd="4" destOrd="0" presId="urn:microsoft.com/office/officeart/2005/8/layout/list1#24"/>
    <dgm:cxn modelId="{E588E6CD-1540-4A3F-B751-A32805985E24}" type="presParOf" srcId="{2A1250AA-1043-4D27-91C6-DB5939E35C6B}" destId="{FFA56F0A-30CA-43F2-94BD-773A675BA6FB}" srcOrd="0" destOrd="0" presId="urn:microsoft.com/office/officeart/2005/8/layout/list1#24"/>
    <dgm:cxn modelId="{79AEB806-8070-44A3-B032-ACEF61465AC1}" type="presParOf" srcId="{2A1250AA-1043-4D27-91C6-DB5939E35C6B}" destId="{F0E83ED0-3189-4ABA-A665-B109CE1D0191}" srcOrd="1" destOrd="0" presId="urn:microsoft.com/office/officeart/2005/8/layout/list1#24"/>
    <dgm:cxn modelId="{D76CA352-33C1-42F3-8301-44F86AC26E9C}" type="presParOf" srcId="{ACC2AE7E-59B9-49A0-BAB4-22D68AC176E7}" destId="{ECE4EB38-14AE-459E-B6E4-1217F86B32D5}" srcOrd="5" destOrd="0" presId="urn:microsoft.com/office/officeart/2005/8/layout/list1#24"/>
    <dgm:cxn modelId="{1E9AA02B-DC6D-49CB-9B97-6693B21B3437}" type="presParOf" srcId="{ACC2AE7E-59B9-49A0-BAB4-22D68AC176E7}" destId="{AD17FCC9-9640-4BB4-87DF-C676D0600FF9}" srcOrd="6" destOrd="0" presId="urn:microsoft.com/office/officeart/2005/8/layout/list1#24"/>
    <dgm:cxn modelId="{9E46565E-6BD2-445F-8D0D-0ABB2B933CFA}" type="presParOf" srcId="{ACC2AE7E-59B9-49A0-BAB4-22D68AC176E7}" destId="{4DF959AC-5D69-47E5-B406-4D2C3851BBA8}" srcOrd="7" destOrd="0" presId="urn:microsoft.com/office/officeart/2005/8/layout/list1#24"/>
    <dgm:cxn modelId="{FEC89717-3284-4C01-8D9D-791FCB7B93AA}" type="presParOf" srcId="{ACC2AE7E-59B9-49A0-BAB4-22D68AC176E7}" destId="{BC025EF3-8250-4C0B-B47C-577AF15030CE}" srcOrd="8" destOrd="0" presId="urn:microsoft.com/office/officeart/2005/8/layout/list1#24"/>
    <dgm:cxn modelId="{072B3334-3DDA-47FB-B607-B5DDA342616D}" type="presParOf" srcId="{BC025EF3-8250-4C0B-B47C-577AF15030CE}" destId="{C621DF11-A0F5-4D43-9B81-3F2B12D700F6}" srcOrd="0" destOrd="0" presId="urn:microsoft.com/office/officeart/2005/8/layout/list1#24"/>
    <dgm:cxn modelId="{04F32568-25EC-4D30-B13F-39AC42A316C4}" type="presParOf" srcId="{BC025EF3-8250-4C0B-B47C-577AF15030CE}" destId="{87E6350B-AA9F-4374-A90A-F0D4DDB30293}" srcOrd="1" destOrd="0" presId="urn:microsoft.com/office/officeart/2005/8/layout/list1#24"/>
    <dgm:cxn modelId="{842E0C02-3F63-44CA-87FA-EE4766E36A63}" type="presParOf" srcId="{ACC2AE7E-59B9-49A0-BAB4-22D68AC176E7}" destId="{BFDDC46B-D2D6-4F22-B2B2-08457F1A28D3}" srcOrd="9" destOrd="0" presId="urn:microsoft.com/office/officeart/2005/8/layout/list1#24"/>
    <dgm:cxn modelId="{C43B5A0B-5EE6-4365-871C-0DF671AB5978}" type="presParOf" srcId="{ACC2AE7E-59B9-49A0-BAB4-22D68AC176E7}" destId="{3F980722-34FD-4A1F-B474-E9F8C5B4DD29}" srcOrd="10" destOrd="0" presId="urn:microsoft.com/office/officeart/2005/8/layout/list1#2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82169F-36AF-4359-9BAE-4965A5F38BD5}">
      <dsp:nvSpPr>
        <dsp:cNvPr id="0" name=""/>
        <dsp:cNvSpPr/>
      </dsp:nvSpPr>
      <dsp:spPr>
        <a:xfrm>
          <a:off x="0" y="43653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D53BA8-45B8-48D7-839D-F63881906C2D}">
      <dsp:nvSpPr>
        <dsp:cNvPr id="0" name=""/>
        <dsp:cNvSpPr/>
      </dsp:nvSpPr>
      <dsp:spPr>
        <a:xfrm>
          <a:off x="415612" y="38019"/>
          <a:ext cx="7607789" cy="797040"/>
        </a:xfrm>
        <a:prstGeom prst="roundRect">
          <a:avLst/>
        </a:prstGeom>
        <a:gradFill rotWithShape="0">
          <a:gsLst>
            <a:gs pos="0">
              <a:srgbClr val="4472C4">
                <a:hueOff val="0"/>
                <a:satOff val="0"/>
                <a:lumOff val="0"/>
                <a:alphaOff val="0"/>
                <a:shade val="47500"/>
                <a:satMod val="137000"/>
              </a:srgbClr>
            </a:gs>
            <a:gs pos="55000">
              <a:srgbClr val="4472C4">
                <a:hueOff val="0"/>
                <a:satOff val="0"/>
                <a:lumOff val="0"/>
                <a:alphaOff val="0"/>
                <a:shade val="69000"/>
                <a:satMod val="137000"/>
              </a:srgbClr>
            </a:gs>
            <a:gs pos="100000">
              <a:srgbClr val="4472C4">
                <a:hueOff val="0"/>
                <a:satOff val="0"/>
                <a:lumOff val="0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928" tIns="0" rIns="219928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altLang="zh-CN" sz="2700" kern="1200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1.1.1 What are the advantages of Python?</a:t>
          </a:r>
          <a:endParaRPr lang="zh-CN" altLang="en-US" sz="2700" kern="1200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sp:txBody>
      <dsp:txXfrm>
        <a:off x="454520" y="76927"/>
        <a:ext cx="7529973" cy="719224"/>
      </dsp:txXfrm>
    </dsp:sp>
    <dsp:sp modelId="{AD17FCC9-9640-4BB4-87DF-C676D0600FF9}">
      <dsp:nvSpPr>
        <dsp:cNvPr id="0" name=""/>
        <dsp:cNvSpPr/>
      </dsp:nvSpPr>
      <dsp:spPr>
        <a:xfrm>
          <a:off x="0" y="166125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-3676672"/>
              <a:satOff val="-5114"/>
              <a:lumOff val="-1961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E83ED0-3189-4ABA-A665-B109CE1D0191}">
      <dsp:nvSpPr>
        <dsp:cNvPr id="0" name=""/>
        <dsp:cNvSpPr/>
      </dsp:nvSpPr>
      <dsp:spPr>
        <a:xfrm>
          <a:off x="415612" y="1262739"/>
          <a:ext cx="7607789" cy="797040"/>
        </a:xfrm>
        <a:prstGeom prst="roundRect">
          <a:avLst/>
        </a:prstGeom>
        <a:gradFill rotWithShape="0">
          <a:gsLst>
            <a:gs pos="0">
              <a:srgbClr val="4472C4">
                <a:hueOff val="-3676672"/>
                <a:satOff val="-5114"/>
                <a:lumOff val="-1961"/>
                <a:alphaOff val="0"/>
                <a:shade val="47500"/>
                <a:satMod val="137000"/>
              </a:srgbClr>
            </a:gs>
            <a:gs pos="55000">
              <a:srgbClr val="4472C4">
                <a:hueOff val="-3676672"/>
                <a:satOff val="-5114"/>
                <a:lumOff val="-1961"/>
                <a:alphaOff val="0"/>
                <a:shade val="69000"/>
                <a:satMod val="137000"/>
              </a:srgbClr>
            </a:gs>
            <a:gs pos="100000">
              <a:srgbClr val="4472C4">
                <a:hueOff val="-3676672"/>
                <a:satOff val="-5114"/>
                <a:lumOff val="-1961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928" tIns="0" rIns="219928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altLang="zh-CN" sz="2700" kern="1200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1.1.2 Why do I need to learn Python?</a:t>
          </a:r>
          <a:endParaRPr lang="zh-CN" altLang="en-US" sz="2700" kern="1200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sp:txBody>
      <dsp:txXfrm>
        <a:off x="454520" y="1301647"/>
        <a:ext cx="7529973" cy="719224"/>
      </dsp:txXfrm>
    </dsp:sp>
    <dsp:sp modelId="{3F980722-34FD-4A1F-B474-E9F8C5B4DD29}">
      <dsp:nvSpPr>
        <dsp:cNvPr id="0" name=""/>
        <dsp:cNvSpPr/>
      </dsp:nvSpPr>
      <dsp:spPr>
        <a:xfrm>
          <a:off x="0" y="2885979"/>
          <a:ext cx="8312253" cy="68040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rnd" cmpd="sng" algn="ctr">
          <a:solidFill>
            <a:srgbClr val="4472C4">
              <a:hueOff val="-7353344"/>
              <a:satOff val="-10228"/>
              <a:lumOff val="-3922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E6350B-AA9F-4374-A90A-F0D4DDB30293}">
      <dsp:nvSpPr>
        <dsp:cNvPr id="0" name=""/>
        <dsp:cNvSpPr/>
      </dsp:nvSpPr>
      <dsp:spPr>
        <a:xfrm>
          <a:off x="415612" y="2487459"/>
          <a:ext cx="7607789" cy="797040"/>
        </a:xfrm>
        <a:prstGeom prst="roundRect">
          <a:avLst/>
        </a:prstGeom>
        <a:gradFill rotWithShape="0">
          <a:gsLst>
            <a:gs pos="0">
              <a:srgbClr val="4472C4">
                <a:hueOff val="-7353344"/>
                <a:satOff val="-10228"/>
                <a:lumOff val="-3922"/>
                <a:alphaOff val="0"/>
                <a:shade val="47500"/>
                <a:satMod val="137000"/>
              </a:srgbClr>
            </a:gs>
            <a:gs pos="55000">
              <a:srgbClr val="4472C4">
                <a:hueOff val="-7353344"/>
                <a:satOff val="-10228"/>
                <a:lumOff val="-3922"/>
                <a:alphaOff val="0"/>
                <a:shade val="69000"/>
                <a:satMod val="137000"/>
              </a:srgbClr>
            </a:gs>
            <a:gs pos="100000">
              <a:srgbClr val="4472C4">
                <a:hueOff val="-7353344"/>
                <a:satOff val="-10228"/>
                <a:lumOff val="-3922"/>
                <a:alphaOff val="0"/>
                <a:shade val="98000"/>
                <a:satMod val="137000"/>
              </a:srgb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9928" tIns="0" rIns="219928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altLang="zh-CN" sz="2700" kern="1200" dirty="0">
              <a:solidFill>
                <a:sysClr val="window" lastClr="FFFFFF"/>
              </a:solidFill>
              <a:latin typeface="Arial"/>
              <a:ea typeface="宋体"/>
              <a:cs typeface="+mn-cs"/>
            </a:rPr>
            <a:t>1.1.3 What should I learn about Python?</a:t>
          </a:r>
          <a:endParaRPr lang="zh-CN" altLang="en-US" sz="2700" kern="1200" dirty="0">
            <a:solidFill>
              <a:sysClr val="window" lastClr="FFFFFF"/>
            </a:solidFill>
            <a:latin typeface="Arial"/>
            <a:ea typeface="宋体"/>
            <a:cs typeface="+mn-cs"/>
          </a:endParaRPr>
        </a:p>
      </dsp:txBody>
      <dsp:txXfrm>
        <a:off x="454520" y="2526367"/>
        <a:ext cx="7529973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#24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nodeHorzAlign" val="l"/>
          <dgm:param type="horzAlign" val="l"/>
        </dgm:alg>
      </dgm:if>
      <dgm:else name="Name2">
        <dgm:alg type="lin">
          <dgm:param type="linDir" val="fromT"/>
          <dgm:param type="vertAlign" val="mid"/>
          <dgm:param type="nodeHorzAlign" val="r"/>
          <dgm:param type="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nodeHorzAlign" val="l"/>
              <dgm:param type="horzAlign" val="l"/>
            </dgm:alg>
          </dgm:if>
          <dgm:else name="Name6">
            <dgm:alg type="lin">
              <dgm:param type="linDir" val="fromR"/>
              <dgm:param type="nodeHorzAlign" val="r"/>
              <dgm:param type="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#1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992" y="1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603956DB-3DDD-4A5C-B49C-D2C31DEFF1EE}" type="datetimeFigureOut">
              <a:rPr lang="zh-CN" altLang="en-US"/>
              <a:t>2023/11/2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C08E804E-75B2-4F6E-8CC5-FE553309BAB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2" y="1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C748C56-3290-41A9-AF4C-A788D6EE5A6E}" type="datetimeFigureOut">
              <a:rPr lang="zh-CN" altLang="en-US"/>
              <a:t>2023/11/2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21487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33EE737-1498-4668-B890-9C96984E2B5A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247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345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4827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708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076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47650" indent="-247650">
              <a:buFont typeface="+mj-lt"/>
              <a:buAutoNum type="arabicPeriod"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33EE737-1498-4668-B890-9C96984E2B5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427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84" descr="D:\PPT模板\good.jpg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0" y="6143626"/>
            <a:ext cx="12192000" cy="71437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93347" name="Rectangle 163"/>
          <p:cNvSpPr>
            <a:spLocks noGrp="1" noRot="1" noChangeArrowheads="1"/>
          </p:cNvSpPr>
          <p:nvPr>
            <p:ph type="ctrTitle"/>
          </p:nvPr>
        </p:nvSpPr>
        <p:spPr>
          <a:xfrm>
            <a:off x="914400" y="2438400"/>
            <a:ext cx="7629872" cy="1143000"/>
          </a:xfrm>
        </p:spPr>
        <p:txBody>
          <a:bodyPr/>
          <a:lstStyle>
            <a:lvl1pPr>
              <a:defRPr sz="4400" b="1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93351" name="Rectangle 167"/>
          <p:cNvSpPr>
            <a:spLocks noGrp="1" noRot="1" noChangeArrowheads="1"/>
          </p:cNvSpPr>
          <p:nvPr>
            <p:ph type="subTitle" idx="1"/>
          </p:nvPr>
        </p:nvSpPr>
        <p:spPr>
          <a:xfrm>
            <a:off x="2495600" y="4038602"/>
            <a:ext cx="5040560" cy="1752600"/>
          </a:xfr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 sz="280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6" name="Rectangle 164"/>
          <p:cNvSpPr>
            <a:spLocks noGrp="1" noChangeArrowheads="1"/>
          </p:cNvSpPr>
          <p:nvPr>
            <p:ph type="dt" sz="half" idx="10"/>
          </p:nvPr>
        </p:nvSpPr>
        <p:spPr>
          <a:xfrm>
            <a:off x="402167" y="6248400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7" name="Rectangle 165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6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1" y="6248400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ED4B5-0C05-40D5-9780-3FEBEA4424BE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p:transition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7369" y="404664"/>
            <a:ext cx="7488832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083401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858307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443440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930315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443440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074331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659464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002323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587456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290355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875488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1733" y="404664"/>
            <a:ext cx="8006515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515448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074331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659464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156"/>
          <p:cNvSpPr>
            <a:spLocks noGrp="1"/>
          </p:cNvSpPr>
          <p:nvPr>
            <p:ph type="body" sz="quarter" idx="15"/>
          </p:nvPr>
        </p:nvSpPr>
        <p:spPr>
          <a:xfrm>
            <a:off x="761963" y="6668814"/>
            <a:ext cx="9906069" cy="189186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blinds dir="vert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146339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731472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11387667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10871200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56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4664200" cy="214290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156"/>
          <p:cNvSpPr>
            <a:spLocks noGrp="1"/>
          </p:cNvSpPr>
          <p:nvPr>
            <p:ph type="body" sz="quarter" idx="15"/>
          </p:nvPr>
        </p:nvSpPr>
        <p:spPr>
          <a:xfrm>
            <a:off x="761963" y="6668814"/>
            <a:ext cx="9906069" cy="189186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210235" cy="821913"/>
          </a:xfrm>
        </p:spPr>
        <p:txBody>
          <a:bodyPr/>
          <a:lstStyle>
            <a:lvl1pPr>
              <a:defRPr sz="3200" b="1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6795368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56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2178923" cy="260648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11387667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10871200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56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4664200" cy="214290"/>
          </a:xfrm>
          <a:ln w="3175"/>
        </p:spPr>
        <p:txBody>
          <a:bodyPr/>
          <a:lstStyle>
            <a:lvl1pPr algn="l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6" name="文本占位符 156"/>
          <p:cNvSpPr>
            <a:spLocks noGrp="1"/>
          </p:cNvSpPr>
          <p:nvPr>
            <p:ph type="body" sz="quarter" idx="15"/>
          </p:nvPr>
        </p:nvSpPr>
        <p:spPr>
          <a:xfrm>
            <a:off x="761963" y="6668814"/>
            <a:ext cx="9906069" cy="189186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blinds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426259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011392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642283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227416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786299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371432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354251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6939384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7714291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299424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7933" y="392510"/>
            <a:ext cx="8218347" cy="821913"/>
          </a:xfrm>
        </p:spPr>
        <p:txBody>
          <a:bodyPr/>
          <a:lstStyle>
            <a:lvl1pPr>
              <a:defRPr sz="3200"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2800" y="1500175"/>
            <a:ext cx="7803480" cy="47629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2" name="文本占位符 156"/>
          <p:cNvSpPr>
            <a:spLocks noGrp="1"/>
          </p:cNvSpPr>
          <p:nvPr>
            <p:ph type="body" sz="quarter" idx="14"/>
          </p:nvPr>
        </p:nvSpPr>
        <p:spPr>
          <a:xfrm>
            <a:off x="5429246" y="0"/>
            <a:ext cx="5711957" cy="260648"/>
          </a:xfr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49"/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812800" y="1600200"/>
            <a:ext cx="7224184" cy="44989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6868" name="Rectangle 248"/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97933" y="404814"/>
            <a:ext cx="7639051" cy="966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92410" name="Rectangle 250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31801" y="6524626"/>
            <a:ext cx="3052233" cy="333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411" name="Rectangle 25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76184" y="6524626"/>
            <a:ext cx="3860800" cy="333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412" name="Rectangle 25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3368" y="6524626"/>
            <a:ext cx="3052233" cy="3333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1C477B47-DDB5-489C-BB25-ED0A340F4893}" type="slidenum">
              <a:rPr lang="en-US" altLang="zh-CN"/>
              <a:t>‹#›</a:t>
            </a:fld>
            <a:endParaRPr lang="en-US" altLang="zh-CN"/>
          </a:p>
        </p:txBody>
      </p:sp>
      <p:sp>
        <p:nvSpPr>
          <p:cNvPr id="155" name="TextBox 154"/>
          <p:cNvSpPr txBox="1"/>
          <p:nvPr userDrawn="1"/>
        </p:nvSpPr>
        <p:spPr>
          <a:xfrm>
            <a:off x="1" y="1"/>
            <a:ext cx="5422900" cy="27622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56" name="TextBox 155"/>
          <p:cNvSpPr txBox="1"/>
          <p:nvPr userDrawn="1"/>
        </p:nvSpPr>
        <p:spPr>
          <a:xfrm>
            <a:off x="0" y="6581775"/>
            <a:ext cx="12192000" cy="33813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>
            <a:spAutoFit/>
          </a:bodyPr>
          <a:lstStyle/>
          <a:p>
            <a:pPr algn="r">
              <a:defRPr/>
            </a:pPr>
            <a:r>
              <a:rPr lang="en-US" altLang="zh-CN" sz="1200">
                <a:solidFill>
                  <a:schemeClr val="bg1"/>
                </a:solidFill>
              </a:rPr>
              <a:t>P. </a:t>
            </a:r>
            <a:fld id="{F733E731-9750-4C10-BCFC-31D1A9368162}" type="slidenum">
              <a:rPr lang="en-US" altLang="zh-CN" sz="1600">
                <a:solidFill>
                  <a:schemeClr val="bg1"/>
                </a:solidFill>
              </a:rPr>
              <a:t>‹#›</a:t>
            </a:fld>
            <a:r>
              <a:rPr lang="en-US" altLang="zh-CN" sz="1600">
                <a:solidFill>
                  <a:schemeClr val="bg1"/>
                </a:solidFill>
              </a:rPr>
              <a:t> </a:t>
            </a:r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57" name="TextBox 156"/>
          <p:cNvSpPr txBox="1"/>
          <p:nvPr userDrawn="1"/>
        </p:nvSpPr>
        <p:spPr>
          <a:xfrm>
            <a:off x="5422901" y="1"/>
            <a:ext cx="6769100" cy="27622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endParaRPr lang="zh-CN" altLang="en-US" sz="1200">
              <a:solidFill>
                <a:schemeClr val="bg1"/>
              </a:solidFill>
            </a:endParaRPr>
          </a:p>
        </p:txBody>
      </p:sp>
      <p:sp>
        <p:nvSpPr>
          <p:cNvPr id="12" name="文本占位符 156"/>
          <p:cNvSpPr txBox="1"/>
          <p:nvPr userDrawn="1"/>
        </p:nvSpPr>
        <p:spPr>
          <a:xfrm>
            <a:off x="1" y="0"/>
            <a:ext cx="4415367" cy="260350"/>
          </a:xfrm>
          <a:prstGeom prst="rect">
            <a:avLst/>
          </a:prstGeom>
          <a:ln w="3175"/>
        </p:spPr>
        <p:txBody>
          <a:bodyPr/>
          <a:lstStyle>
            <a:lvl1pPr>
              <a:buNone/>
              <a:defRPr sz="1200">
                <a:solidFill>
                  <a:schemeClr val="bg1"/>
                </a:solidFill>
              </a:defRPr>
            </a:lvl1pPr>
          </a:lstStyle>
          <a:p>
            <a:pPr marL="342900" indent="-342900" eaLnBrk="0" hangingPunct="0"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None/>
              <a:defRPr/>
            </a:pPr>
            <a:endParaRPr lang="zh-CN" altLang="en-US" sz="1200" kern="0">
              <a:latin typeface="+mn-lt"/>
              <a:ea typeface="+mn-ea"/>
            </a:endParaRPr>
          </a:p>
        </p:txBody>
      </p:sp>
      <p:sp>
        <p:nvSpPr>
          <p:cNvPr id="13" name="文本占位符 156"/>
          <p:cNvSpPr txBox="1"/>
          <p:nvPr userDrawn="1"/>
        </p:nvSpPr>
        <p:spPr>
          <a:xfrm>
            <a:off x="70139" y="6630665"/>
            <a:ext cx="11571446" cy="317499"/>
          </a:xfrm>
          <a:prstGeom prst="rect">
            <a:avLst/>
          </a:prstGeom>
          <a:ln w="3175"/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Tx/>
              <a:buFont typeface="Wingdings" panose="05000000000000000000" pitchFamily="2" charset="2"/>
              <a:buNone/>
              <a:defRPr/>
            </a:pPr>
            <a:endParaRPr lang="zh-CN" altLang="en-US" sz="1200" kern="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>
    <p:blinds dir="vert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5000"/>
        <a:buFont typeface="Wingdings" panose="05000000000000000000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 2" panose="05020102010507070707" pitchFamily="18" charset="2"/>
        <a:buChar char="¡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90000"/>
        <a:buFont typeface="Wingdings" panose="05000000000000000000" pitchFamily="2" charset="2"/>
        <a:buChar char="Ø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 2" panose="05020102010507070707" pitchFamily="18" charset="2"/>
        <a:buChar char="¡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Font typeface="Wingdings 2" panose="05020102010507070707" pitchFamily="18" charset="2"/>
        <a:buChar char="¡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Font typeface="Wingdings 2" panose="05020102010507070707" pitchFamily="18" charset="2"/>
        <a:buChar char="¡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Font typeface="Wingdings 2" panose="05020102010507070707" pitchFamily="18" charset="2"/>
        <a:buChar char="¡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Font typeface="Wingdings 2" panose="05020102010507070707" pitchFamily="18" charset="2"/>
        <a:buChar char="¡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3" name="Rectangle 14369">
            <a:extLst>
              <a:ext uri="{FF2B5EF4-FFF2-40B4-BE49-F238E27FC236}">
                <a16:creationId xmlns:a16="http://schemas.microsoft.com/office/drawing/2014/main" id="{DF05ACD0-FF4A-4F8F-B5C5-6A4EBD0D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94" name="Rectangle 14371">
            <a:extLst>
              <a:ext uri="{FF2B5EF4-FFF2-40B4-BE49-F238E27FC236}">
                <a16:creationId xmlns:a16="http://schemas.microsoft.com/office/drawing/2014/main" id="{4C9AFA28-B5ED-4346-9AF7-68A157F16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4338" name="标题 1"/>
          <p:cNvSpPr>
            <a:spLocks noGrp="1"/>
          </p:cNvSpPr>
          <p:nvPr>
            <p:ph type="ctrTitle"/>
          </p:nvPr>
        </p:nvSpPr>
        <p:spPr>
          <a:xfrm>
            <a:off x="1472608" y="1380565"/>
            <a:ext cx="4561369" cy="23455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zh-CN" sz="3200" kern="1200" dirty="0">
                <a:solidFill>
                  <a:schemeClr val="bg1">
                    <a:alpha val="60000"/>
                  </a:schemeClr>
                </a:solidFill>
                <a:latin typeface="+mj-lt"/>
                <a:ea typeface="+mj-ea"/>
                <a:cs typeface="+mj-cs"/>
              </a:rPr>
              <a:t>Python  Data  Science </a:t>
            </a:r>
          </a:p>
        </p:txBody>
      </p:sp>
      <p:sp>
        <p:nvSpPr>
          <p:cNvPr id="14339" name="副标题 2"/>
          <p:cNvSpPr>
            <a:spLocks noGrp="1"/>
          </p:cNvSpPr>
          <p:nvPr>
            <p:ph type="subTitle" idx="1"/>
          </p:nvPr>
        </p:nvSpPr>
        <p:spPr>
          <a:xfrm>
            <a:off x="1472608" y="4077619"/>
            <a:ext cx="4561369" cy="1399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 eaLnBrk="1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Chaolemen</a:t>
            </a:r>
            <a:r>
              <a:rPr lang="en-US" altLang="zh-CN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Borjigin</a:t>
            </a:r>
            <a:r>
              <a:rPr lang="en-US" altLang="zh-CN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marL="0" lvl="1" indent="0" algn="ctr" eaLnBrk="1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zh-CN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Renmin University of China</a:t>
            </a:r>
          </a:p>
          <a:p>
            <a:pPr marL="0" lvl="1" indent="0" algn="ctr" eaLnBrk="1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zh-CN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chaolemen@ruc.edu.cn</a:t>
            </a:r>
            <a:endParaRPr lang="en-US" altLang="zh-CN" sz="1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135F0AE-A0C3-ABF1-3322-CEFE416D74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32" t="2543" r="1679" b="786"/>
          <a:stretch/>
        </p:blipFill>
        <p:spPr>
          <a:xfrm>
            <a:off x="7293141" y="1380565"/>
            <a:ext cx="3054017" cy="4096870"/>
          </a:xfrm>
          <a:prstGeom prst="rect">
            <a:avLst/>
          </a:prstGeom>
        </p:spPr>
      </p:pic>
    </p:spTree>
  </p:cSld>
  <p:clrMapOvr>
    <a:masterClrMapping/>
  </p:clrMapOvr>
  <p:transition>
    <p:blinds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619AF44-A4B2-AF0A-23F3-38DEE6F7FE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1884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20" descr="thankyou">
            <a:extLst>
              <a:ext uri="{FF2B5EF4-FFF2-40B4-BE49-F238E27FC236}">
                <a16:creationId xmlns:a16="http://schemas.microsoft.com/office/drawing/2014/main" id="{36AB29C6-D35E-0FAE-25CD-3790C3E5A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17266" r="12578" b="-1"/>
          <a:stretch/>
        </p:blipFill>
        <p:spPr bwMode="auto"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noFill/>
        </p:spPr>
      </p:pic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</p:cSld>
  <p:clrMapOvr>
    <a:masterClrMapping/>
  </p:clrMapOvr>
  <p:transition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副标题 2">
            <a:extLst>
              <a:ext uri="{FF2B5EF4-FFF2-40B4-BE49-F238E27FC236}">
                <a16:creationId xmlns:a16="http://schemas.microsoft.com/office/drawing/2014/main" id="{1D0BFA80-7B56-1347-BACB-B708289C61ED}"/>
              </a:ext>
            </a:extLst>
          </p:cNvPr>
          <p:cNvSpPr txBox="1">
            <a:spLocks/>
          </p:cNvSpPr>
          <p:nvPr/>
        </p:nvSpPr>
        <p:spPr bwMode="auto">
          <a:xfrm>
            <a:off x="3815315" y="4055061"/>
            <a:ext cx="4561369" cy="139981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anose="05000000000000000000" pitchFamily="2" charset="2"/>
              <a:buChar char="Ø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5000"/>
              <a:buFont typeface="Wingdings 2" panose="05020102010507070707" pitchFamily="18" charset="2"/>
              <a:buChar char="¡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Ø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 2" panose="05020102010507070707" pitchFamily="18" charset="2"/>
              <a:buChar char="¡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 2" panose="05020102010507070707" pitchFamily="18" charset="2"/>
              <a:buChar char="¡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 2" panose="05020102010507070707" pitchFamily="18" charset="2"/>
              <a:buChar char="¡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 2" panose="05020102010507070707" pitchFamily="18" charset="2"/>
              <a:buChar char="¡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 2" panose="05020102010507070707" pitchFamily="18" charset="2"/>
              <a:buChar char="¡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 eaLnBrk="1" hangingPunct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zh-CN" sz="2000" kern="0" dirty="0" err="1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Chaolemen</a:t>
            </a:r>
            <a:r>
              <a:rPr lang="en-US" altLang="zh-CN" sz="2000" kern="0" dirty="0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 </a:t>
            </a:r>
            <a:r>
              <a:rPr lang="en-US" altLang="zh-CN" sz="2000" kern="0" dirty="0" err="1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Borjigin</a:t>
            </a:r>
            <a:r>
              <a:rPr lang="en-US" altLang="zh-CN" sz="2000" kern="0" dirty="0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 </a:t>
            </a:r>
          </a:p>
          <a:p>
            <a:pPr marL="0" lvl="1" indent="0" algn="ctr" ea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altLang="zh-CN" kern="0" dirty="0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Renmin University of China</a:t>
            </a:r>
          </a:p>
          <a:p>
            <a:pPr marL="0" lvl="1" indent="0" algn="ctr" ea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altLang="zh-CN" kern="0" dirty="0" err="1">
                <a:solidFill>
                  <a:schemeClr val="tx1">
                    <a:lumMod val="95000"/>
                    <a:lumOff val="5000"/>
                  </a:schemeClr>
                </a:solidFill>
                <a:ea typeface="华文中宋" panose="02010600040101010101" pitchFamily="2" charset="-122"/>
                <a:cs typeface="+mj-cs"/>
              </a:rPr>
              <a:t>chaolemen@ruc.edu.cn</a:t>
            </a:r>
            <a:endParaRPr lang="en-US" altLang="zh-CN" kern="0" dirty="0">
              <a:solidFill>
                <a:schemeClr val="tx1">
                  <a:lumMod val="95000"/>
                  <a:lumOff val="5000"/>
                </a:schemeClr>
              </a:solidFill>
              <a:ea typeface="华文中宋" panose="02010600040101010101" pitchFamily="2" charset="-122"/>
              <a:cs typeface="+mj-cs"/>
            </a:endParaRPr>
          </a:p>
        </p:txBody>
      </p:sp>
      <p:sp>
        <p:nvSpPr>
          <p:cNvPr id="17" name="标题 10">
            <a:extLst>
              <a:ext uri="{FF2B5EF4-FFF2-40B4-BE49-F238E27FC236}">
                <a16:creationId xmlns:a16="http://schemas.microsoft.com/office/drawing/2014/main" id="{B130B2C9-FB19-914A-B463-77DCB26FD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0" y="1916832"/>
            <a:ext cx="11593288" cy="1181953"/>
          </a:xfrm>
        </p:spPr>
        <p:txBody>
          <a:bodyPr/>
          <a:lstStyle/>
          <a:p>
            <a:pPr algn="l"/>
            <a:r>
              <a:rPr lang="en-US" altLang="zh-CN" sz="4400" dirty="0">
                <a:latin typeface="Arial" panose="020B0604020202020204" pitchFamily="34" charset="0"/>
                <a:cs typeface="Arial" panose="020B0604020202020204" pitchFamily="34" charset="0"/>
              </a:rPr>
              <a:t>1.1 How to learn Python for data science</a:t>
            </a:r>
            <a:endParaRPr lang="zh-CN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文本占位符 5">
            <a:extLst>
              <a:ext uri="{FF2B5EF4-FFF2-40B4-BE49-F238E27FC236}">
                <a16:creationId xmlns:a16="http://schemas.microsoft.com/office/drawing/2014/main" id="{E383212F-CBFE-254B-9838-EFEA79FA31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20" name="文本占位符 8">
            <a:extLst>
              <a:ext uri="{FF2B5EF4-FFF2-40B4-BE49-F238E27FC236}">
                <a16:creationId xmlns:a16="http://schemas.microsoft.com/office/drawing/2014/main" id="{F392112B-5979-944E-84A4-F941273145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</p:spTree>
  </p:cSld>
  <p:clrMapOvr>
    <a:masterClrMapping/>
  </p:clrMapOvr>
  <p:transition>
    <p:blinds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19531C7-B3FA-1323-1856-0FEE8CC99C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15117964-D11B-EEEB-F341-ED7F3292B4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4B1A432-8D80-6D4A-A4E2-049908F53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95" y="622700"/>
            <a:ext cx="7210235" cy="821913"/>
          </a:xfrm>
        </p:spPr>
        <p:txBody>
          <a:bodyPr/>
          <a:lstStyle/>
          <a:p>
            <a:r>
              <a:rPr lang="en" altLang="zh-CN" dirty="0">
                <a:latin typeface="+mj-lt"/>
              </a:rPr>
              <a:t>Summary of this chapter</a:t>
            </a:r>
            <a:endParaRPr lang="zh-CN" altLang="en-US" dirty="0">
              <a:latin typeface="+mj-lt"/>
            </a:endParaRPr>
          </a:p>
        </p:txBody>
      </p:sp>
      <p:graphicFrame>
        <p:nvGraphicFramePr>
          <p:cNvPr id="7" name="内容占位符 7">
            <a:extLst>
              <a:ext uri="{FF2B5EF4-FFF2-40B4-BE49-F238E27FC236}">
                <a16:creationId xmlns:a16="http://schemas.microsoft.com/office/drawing/2014/main" id="{5EF0AB19-A75F-184D-AB31-0F68810903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3162371"/>
              </p:ext>
            </p:extLst>
          </p:nvPr>
        </p:nvGraphicFramePr>
        <p:xfrm>
          <a:off x="1559496" y="1988840"/>
          <a:ext cx="8312253" cy="3604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47329273"/>
      </p:ext>
    </p:extLst>
  </p:cSld>
  <p:clrMapOvr>
    <a:masterClrMapping/>
  </p:clrMapOvr>
  <p:transition>
    <p:blinds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1.1.1 What are the advantages of Python?</a:t>
            </a: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7B4312-141D-7340-B83F-6310B239C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99" y="1442601"/>
            <a:ext cx="10855002" cy="4953253"/>
          </a:xfrm>
          <a:prstGeom prst="rect">
            <a:avLst/>
          </a:prstGeom>
        </p:spPr>
      </p:pic>
    </p:spTree>
  </p:cSld>
  <p:clrMapOvr>
    <a:masterClrMapping/>
  </p:clrMapOvr>
  <p:transition>
    <p:blinds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1.1.2 Why do I need to learn Python?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B7308F9-1C0B-F246-AC70-4CE645254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85" y="1357436"/>
            <a:ext cx="10013829" cy="509826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8212C03-8988-714F-AB56-4B701D621089}"/>
              </a:ext>
            </a:extLst>
          </p:cNvPr>
          <p:cNvSpPr txBox="1"/>
          <p:nvPr/>
        </p:nvSpPr>
        <p:spPr>
          <a:xfrm>
            <a:off x="3575720" y="6237312"/>
            <a:ext cx="6113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TimesLTStd"/>
              </a:rPr>
              <a:t>Figure 1.1 Three reasons to learn Python (part 1) 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77699147"/>
      </p:ext>
    </p:extLst>
  </p:cSld>
  <p:clrMapOvr>
    <a:masterClrMapping/>
  </p:clrMapOvr>
  <p:transition>
    <p:blinds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1.1.2 Why do I need to learn Python?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DD0657-3200-9749-9AED-2EBBBEB32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768" y="1409773"/>
            <a:ext cx="10272464" cy="516746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3C0E073-85C7-2F49-8241-A656F9AC67DB}"/>
              </a:ext>
            </a:extLst>
          </p:cNvPr>
          <p:cNvSpPr txBox="1"/>
          <p:nvPr/>
        </p:nvSpPr>
        <p:spPr>
          <a:xfrm>
            <a:off x="3575720" y="6237312"/>
            <a:ext cx="6113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TimesLTStd"/>
              </a:rPr>
              <a:t>Figure 1.1 Three reasons to learn Python (part 2) 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2891520653"/>
      </p:ext>
    </p:extLst>
  </p:cSld>
  <p:clrMapOvr>
    <a:masterClrMapping/>
  </p:clrMapOvr>
  <p:transition>
    <p:blinds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1.1.2 Why do I need to learn Python?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15A5CEF-74DE-124A-85B3-57723D80A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79" y="1586617"/>
            <a:ext cx="10452642" cy="465069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50DB42C-D499-8949-8A7F-86056532841D}"/>
              </a:ext>
            </a:extLst>
          </p:cNvPr>
          <p:cNvSpPr txBox="1"/>
          <p:nvPr/>
        </p:nvSpPr>
        <p:spPr>
          <a:xfrm>
            <a:off x="3575720" y="6237312"/>
            <a:ext cx="6113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800" dirty="0">
                <a:effectLst/>
                <a:latin typeface="TimesLTStd"/>
              </a:rPr>
              <a:t>Figure 1.1 Three reasons to learn Python (part 3) 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4253629163"/>
      </p:ext>
    </p:extLst>
  </p:cSld>
  <p:clrMapOvr>
    <a:masterClrMapping/>
  </p:clrMapOvr>
  <p:transition>
    <p:blinds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1.1.2 Why do I need to learn Python?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7D6769-7DB3-4343-BE7A-B71C45417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50" y="1449412"/>
            <a:ext cx="104521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78509"/>
      </p:ext>
    </p:extLst>
  </p:cSld>
  <p:clrMapOvr>
    <a:masterClrMapping/>
  </p:clrMapOvr>
  <p:transition>
    <p:blinds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8674" y="620688"/>
            <a:ext cx="9802523" cy="821913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1.1.3 What should I learn about Python?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占位符 5">
            <a:extLst>
              <a:ext uri="{FF2B5EF4-FFF2-40B4-BE49-F238E27FC236}">
                <a16:creationId xmlns:a16="http://schemas.microsoft.com/office/drawing/2014/main" id="{8385DF8D-07AF-554E-82E6-0F671199FC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4416491" cy="260648"/>
          </a:xfrm>
        </p:spPr>
        <p:txBody>
          <a:bodyPr/>
          <a:lstStyle/>
          <a:p>
            <a:r>
              <a:rPr lang="zh-CN" altLang="en-US" dirty="0"/>
              <a:t>▼ </a:t>
            </a:r>
            <a:r>
              <a:rPr lang="en" altLang="zh-CN" dirty="0"/>
              <a:t>Chapter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" altLang="zh-CN" dirty="0"/>
              <a:t> Python and Data Science</a:t>
            </a:r>
            <a:endParaRPr lang="zh-CN" altLang="en-US" dirty="0"/>
          </a:p>
        </p:txBody>
      </p:sp>
      <p:sp>
        <p:nvSpPr>
          <p:cNvPr id="18" name="文本占位符 8">
            <a:extLst>
              <a:ext uri="{FF2B5EF4-FFF2-40B4-BE49-F238E27FC236}">
                <a16:creationId xmlns:a16="http://schemas.microsoft.com/office/drawing/2014/main" id="{0CF8D6B7-80D2-5749-A777-9805837B5D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29245" y="0"/>
            <a:ext cx="3403059" cy="260648"/>
          </a:xfrm>
        </p:spPr>
        <p:txBody>
          <a:bodyPr/>
          <a:lstStyle/>
          <a:p>
            <a:r>
              <a:rPr lang="zh-CN" altLang="en-US" dirty="0"/>
              <a:t>► </a:t>
            </a:r>
            <a:r>
              <a:rPr lang="en" altLang="zh-CN" dirty="0"/>
              <a:t>1.1 How to learn Python for data science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0709E3-8437-7340-9E08-77B82AE64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642" y="1443309"/>
            <a:ext cx="7564586" cy="495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23320"/>
      </p:ext>
    </p:extLst>
  </p:cSld>
  <p:clrMapOvr>
    <a:masterClrMapping/>
  </p:clrMapOvr>
  <p:transition>
    <p:blinds dir="vert"/>
  </p:transition>
</p:sld>
</file>

<file path=ppt/theme/theme1.xml><?xml version="1.0" encoding="utf-8"?>
<a:theme xmlns:a="http://schemas.openxmlformats.org/drawingml/2006/main" name="吉祥如意">
  <a:themeElements>
    <a:clrScheme name="蓝色​​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吉祥如意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模块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吉祥如意 1">
        <a:dk1>
          <a:srgbClr val="000000"/>
        </a:dk1>
        <a:lt1>
          <a:srgbClr val="FFFFFF"/>
        </a:lt1>
        <a:dk2>
          <a:srgbClr val="E40000"/>
        </a:dk2>
        <a:lt2>
          <a:srgbClr val="DDDDDD"/>
        </a:lt2>
        <a:accent1>
          <a:srgbClr val="E1F4FF"/>
        </a:accent1>
        <a:accent2>
          <a:srgbClr val="FFE2C5"/>
        </a:accent2>
        <a:accent3>
          <a:srgbClr val="FFFFFF"/>
        </a:accent3>
        <a:accent4>
          <a:srgbClr val="000000"/>
        </a:accent4>
        <a:accent5>
          <a:srgbClr val="EEF8FF"/>
        </a:accent5>
        <a:accent6>
          <a:srgbClr val="E7CDB2"/>
        </a:accent6>
        <a:hlink>
          <a:srgbClr val="0066CC"/>
        </a:hlink>
        <a:folHlink>
          <a:srgbClr val="9F9FB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2">
        <a:dk1>
          <a:srgbClr val="59582D"/>
        </a:dk1>
        <a:lt1>
          <a:srgbClr val="EAEAEA"/>
        </a:lt1>
        <a:dk2>
          <a:srgbClr val="666699"/>
        </a:dk2>
        <a:lt2>
          <a:srgbClr val="D9D9D9"/>
        </a:lt2>
        <a:accent1>
          <a:srgbClr val="CCECFF"/>
        </a:accent1>
        <a:accent2>
          <a:srgbClr val="B2D2C7"/>
        </a:accent2>
        <a:accent3>
          <a:srgbClr val="F3F3F3"/>
        </a:accent3>
        <a:accent4>
          <a:srgbClr val="4B4A25"/>
        </a:accent4>
        <a:accent5>
          <a:srgbClr val="E2F4FF"/>
        </a:accent5>
        <a:accent6>
          <a:srgbClr val="A1BEB4"/>
        </a:accent6>
        <a:hlink>
          <a:srgbClr val="993366"/>
        </a:hlink>
        <a:folHlink>
          <a:srgbClr val="92B9E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3">
        <a:dk1>
          <a:srgbClr val="000099"/>
        </a:dk1>
        <a:lt1>
          <a:srgbClr val="FFFFCC"/>
        </a:lt1>
        <a:dk2>
          <a:srgbClr val="004000"/>
        </a:dk2>
        <a:lt2>
          <a:srgbClr val="FFD9B3"/>
        </a:lt2>
        <a:accent1>
          <a:srgbClr val="FFD9D9"/>
        </a:accent1>
        <a:accent2>
          <a:srgbClr val="DDDDDD"/>
        </a:accent2>
        <a:accent3>
          <a:srgbClr val="FFFFE2"/>
        </a:accent3>
        <a:accent4>
          <a:srgbClr val="000082"/>
        </a:accent4>
        <a:accent5>
          <a:srgbClr val="FFE9E9"/>
        </a:accent5>
        <a:accent6>
          <a:srgbClr val="C8C8C8"/>
        </a:accent6>
        <a:hlink>
          <a:srgbClr val="FF0000"/>
        </a:hlink>
        <a:folHlink>
          <a:srgbClr val="FFAB5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4">
        <a:dk1>
          <a:srgbClr val="000000"/>
        </a:dk1>
        <a:lt1>
          <a:srgbClr val="DCE8E2"/>
        </a:lt1>
        <a:dk2>
          <a:srgbClr val="0033CC"/>
        </a:dk2>
        <a:lt2>
          <a:srgbClr val="C4C4D8"/>
        </a:lt2>
        <a:accent1>
          <a:srgbClr val="FFFFFF"/>
        </a:accent1>
        <a:accent2>
          <a:srgbClr val="A9CFB1"/>
        </a:accent2>
        <a:accent3>
          <a:srgbClr val="EBF2EE"/>
        </a:accent3>
        <a:accent4>
          <a:srgbClr val="000000"/>
        </a:accent4>
        <a:accent5>
          <a:srgbClr val="FFFFFF"/>
        </a:accent5>
        <a:accent6>
          <a:srgbClr val="99BBA0"/>
        </a:accent6>
        <a:hlink>
          <a:srgbClr val="CC33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5">
        <a:dk1>
          <a:srgbClr val="606090"/>
        </a:dk1>
        <a:lt1>
          <a:srgbClr val="E5FFFF"/>
        </a:lt1>
        <a:dk2>
          <a:srgbClr val="0000CC"/>
        </a:dk2>
        <a:lt2>
          <a:srgbClr val="91DAFF"/>
        </a:lt2>
        <a:accent1>
          <a:srgbClr val="EAEAEA"/>
        </a:accent1>
        <a:accent2>
          <a:srgbClr val="FFE2C5"/>
        </a:accent2>
        <a:accent3>
          <a:srgbClr val="F0FFFF"/>
        </a:accent3>
        <a:accent4>
          <a:srgbClr val="51517A"/>
        </a:accent4>
        <a:accent5>
          <a:srgbClr val="F3F3F3"/>
        </a:accent5>
        <a:accent6>
          <a:srgbClr val="E7CDB2"/>
        </a:accent6>
        <a:hlink>
          <a:srgbClr val="000000"/>
        </a:hlink>
        <a:folHlink>
          <a:srgbClr val="3DB77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6">
        <a:dk1>
          <a:srgbClr val="CC0066"/>
        </a:dk1>
        <a:lt1>
          <a:srgbClr val="FFDDBB"/>
        </a:lt1>
        <a:dk2>
          <a:srgbClr val="000000"/>
        </a:dk2>
        <a:lt2>
          <a:srgbClr val="C0C0C0"/>
        </a:lt2>
        <a:accent1>
          <a:srgbClr val="FFFFCC"/>
        </a:accent1>
        <a:accent2>
          <a:srgbClr val="FFFFFF"/>
        </a:accent2>
        <a:accent3>
          <a:srgbClr val="FFEBDA"/>
        </a:accent3>
        <a:accent4>
          <a:srgbClr val="AE0056"/>
        </a:accent4>
        <a:accent5>
          <a:srgbClr val="FFFFE2"/>
        </a:accent5>
        <a:accent6>
          <a:srgbClr val="E7E7E7"/>
        </a:accent6>
        <a:hlink>
          <a:srgbClr val="0066CC"/>
        </a:hlink>
        <a:folHlink>
          <a:srgbClr val="8EB37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吉祥如意 7">
        <a:dk1>
          <a:srgbClr val="B60000"/>
        </a:dk1>
        <a:lt1>
          <a:srgbClr val="FFFF99"/>
        </a:lt1>
        <a:dk2>
          <a:srgbClr val="800000"/>
        </a:dk2>
        <a:lt2>
          <a:srgbClr val="FFFFFF"/>
        </a:lt2>
        <a:accent1>
          <a:srgbClr val="9888A4"/>
        </a:accent1>
        <a:accent2>
          <a:srgbClr val="A9335D"/>
        </a:accent2>
        <a:accent3>
          <a:srgbClr val="C0AAAA"/>
        </a:accent3>
        <a:accent4>
          <a:srgbClr val="DADA82"/>
        </a:accent4>
        <a:accent5>
          <a:srgbClr val="CAC3CF"/>
        </a:accent5>
        <a:accent6>
          <a:srgbClr val="992D53"/>
        </a:accent6>
        <a:hlink>
          <a:srgbClr val="CCECFF"/>
        </a:hlink>
        <a:folHlink>
          <a:srgbClr val="FF66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吉祥如意 8">
        <a:dk1>
          <a:srgbClr val="808080"/>
        </a:dk1>
        <a:lt1>
          <a:srgbClr val="FFFFFF"/>
        </a:lt1>
        <a:dk2>
          <a:srgbClr val="1C1C1C"/>
        </a:dk2>
        <a:lt2>
          <a:srgbClr val="FFFF66"/>
        </a:lt2>
        <a:accent1>
          <a:srgbClr val="9898BA"/>
        </a:accent1>
        <a:accent2>
          <a:srgbClr val="777777"/>
        </a:accent2>
        <a:accent3>
          <a:srgbClr val="ABABAB"/>
        </a:accent3>
        <a:accent4>
          <a:srgbClr val="DADADA"/>
        </a:accent4>
        <a:accent5>
          <a:srgbClr val="CACAD9"/>
        </a:accent5>
        <a:accent6>
          <a:srgbClr val="6B6B6B"/>
        </a:accent6>
        <a:hlink>
          <a:srgbClr val="CCFF99"/>
        </a:hlink>
        <a:folHlink>
          <a:srgbClr val="E43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1320</TotalTime>
  <Words>288</Words>
  <Application>Microsoft Macintosh PowerPoint</Application>
  <PresentationFormat>宽屏</PresentationFormat>
  <Paragraphs>46</Paragraphs>
  <Slides>10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华文中宋</vt:lpstr>
      <vt:lpstr>Meiryo</vt:lpstr>
      <vt:lpstr>TimesLTStd</vt:lpstr>
      <vt:lpstr>Arial</vt:lpstr>
      <vt:lpstr>Calibri</vt:lpstr>
      <vt:lpstr>Times New Roman</vt:lpstr>
      <vt:lpstr>Wingdings</vt:lpstr>
      <vt:lpstr>Wingdings 2</vt:lpstr>
      <vt:lpstr>吉祥如意</vt:lpstr>
      <vt:lpstr>Python  Data  Science </vt:lpstr>
      <vt:lpstr>1.1 How to learn Python for data science</vt:lpstr>
      <vt:lpstr>Summary of this chapter</vt:lpstr>
      <vt:lpstr>1.1.1 What are the advantages of Python?</vt:lpstr>
      <vt:lpstr>1.1.2 Why do I need to learn Python?</vt:lpstr>
      <vt:lpstr>1.1.2 Why do I need to learn Python?</vt:lpstr>
      <vt:lpstr>1.1.2 Why do I need to learn Python?</vt:lpstr>
      <vt:lpstr>1.1.2 Why do I need to learn Python?</vt:lpstr>
      <vt:lpstr>1.1.3 What should I learn about Python?</vt:lpstr>
      <vt:lpstr>PowerPoint 演示文稿</vt:lpstr>
    </vt:vector>
  </TitlesOfParts>
  <Company>LENOVO (Beijing)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中国航天时代电子公司 物资管理系统</dc:title>
  <dc:creator>LENOVO User</dc:creator>
  <cp:lastModifiedBy>Rayban Lei</cp:lastModifiedBy>
  <cp:revision>1665</cp:revision>
  <cp:lastPrinted>2017-07-17T10:18:00Z</cp:lastPrinted>
  <dcterms:created xsi:type="dcterms:W3CDTF">2007-03-02T11:26:00Z</dcterms:created>
  <dcterms:modified xsi:type="dcterms:W3CDTF">2023-11-02T01:47:14Z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5DC9D4167F2346FAA900AF82F7018B38</vt:lpwstr>
  </property>
  <property fmtid="{D5CDD505-2E9C-101B-9397-08002B2CF9AE}" pid="3" name="KSOProductBuildVer">
    <vt:lpwstr>2052-11.1.0.10938</vt:lpwstr>
  </property>
</Properties>
</file>

<file path=docProps/thumbnail.jpeg>
</file>